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39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4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10/4/2024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94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9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3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9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57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d/photo/90102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5AC86EE9-DA8D-47B3-5986-C1C2A79EC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EE5C5-3CAA-EAB3-CB2C-11A3F98E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200">
                <a:solidFill>
                  <a:schemeClr val="bg1"/>
                </a:solidFill>
              </a:rPr>
              <a:t>Supply chain Performance and Optmization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66DBC-F64D-D5D7-4CAD-590A8597D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bg1"/>
                </a:solidFill>
              </a:rPr>
              <a:t>A Comprehensive Analysis of Product Performance , Inventory , Supplier Reliability , and Logistics Efficient 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Recommendations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4" y="2050256"/>
            <a:ext cx="6857365" cy="4545013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Optimization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stock levels for high-demand products (e.g., cosmetics) to avoid stockouts.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Management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Prioritize working with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Supplier 3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has the best balance of low defect rates and moderate lead times.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Logistics Improvements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Shift from road to sea transport where feasible to reduce high shipping costs.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Defect Control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Address quality issues in skincare products to reduce defect rates and associated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3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Conclusion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7"/>
            <a:ext cx="6857365" cy="4102099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Summary of Key Insights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Skincare generates the most revenue, but also has the highest defect rate.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3 and Carrier A show the best performance in terms of low lead times and defect counts.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Optimizing shipping methods and reducing lead times could improve overall supply chain efficiency.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Next Steps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Consider automated inventory systems to manage stock levels.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Engage in contract renegotiations with suppliers that have high defect rates and lead times.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2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6" name="Picture 15" descr="Magnifying glass and question mark">
            <a:extLst>
              <a:ext uri="{FF2B5EF4-FFF2-40B4-BE49-F238E27FC236}">
                <a16:creationId xmlns:a16="http://schemas.microsoft.com/office/drawing/2014/main" id="{B27BBB14-3A75-B0AB-4D94-B92079BD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31" r="738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Q&amp;A</a:t>
            </a:r>
            <a:endParaRPr lang="en-US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Open for Questions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BD433-0CFE-AC56-F352-949C9F70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41538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BF0D-AFBF-EEFF-DED6-FF55776CC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153265"/>
            <a:ext cx="5271804" cy="4630993"/>
          </a:xfrm>
        </p:spPr>
        <p:txBody>
          <a:bodyPr>
            <a:normAutofit fontScale="85000" lnSpcReduction="10000"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b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analysis focuses on evaluating product performance, inventory management, supplier reliability, logistics efficiency, and quality control to improve the overall supply chain process.</a:t>
            </a: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Scope</a:t>
            </a: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b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areas covered: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Performance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Inventory Management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Reliability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Shipping &amp; Logistics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 Times &amp; Efficiency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Defect Rates &amp; Quality Control</a:t>
            </a:r>
          </a:p>
          <a:p>
            <a:pPr>
              <a:lnSpc>
                <a:spcPct val="130000"/>
              </a:lnSpc>
            </a:pPr>
            <a:endParaRPr lang="en-US" sz="11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17" descr="A warehouse with boxes on shelves&#10;&#10;Description automatically generated">
            <a:extLst>
              <a:ext uri="{FF2B5EF4-FFF2-40B4-BE49-F238E27FC236}">
                <a16:creationId xmlns:a16="http://schemas.microsoft.com/office/drawing/2014/main" id="{BED9FBB5-B0EF-1323-6723-40BC4A4E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39" r="28410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581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0C0731-8C64-B5A3-D5D6-AFEC8A01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314171"/>
          </a:xfrm>
        </p:spPr>
        <p:txBody>
          <a:bodyPr anchor="b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1C34-9BDC-226D-32AC-B85B703B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1759974"/>
            <a:ext cx="6857365" cy="4204264"/>
          </a:xfrm>
        </p:spPr>
        <p:txBody>
          <a:bodyPr>
            <a:norm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Dataset Overview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b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dataset includes various metrics such as: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type, SKUs, Price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Stock levels, Sales volumes, Revenue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 times, Defect rates, and Transportation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</a:t>
            </a: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product types generate the most revenue?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are the best-selling products (volume &amp; revenue)?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Skincare, haircare, and cosmetics are the main product categories.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dashboard shows that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Skincare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has the highest revenue generation with spikes up to 44k.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best-selling SKUs based on the number of products sold are closely aligned with these revenue spikes.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Inventory &amp; Stock Levels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products are frequently out of stock or have low availability?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Are stock levels meeting demand?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Stock Levels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by product type show: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Skincare has 40 units in stock, Haircare has 34, and Cosmetics has 26.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There is a risk of stockouts for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Cosmetics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has the lowest stock, especially when demand spikes.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7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Performance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suppliers are the most reliable in terms of lead times and costs?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do defect rates vary between suppliers?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has the highest defect count (27), while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3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has the lowest (15).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 times vary across suppliers, with some taking over 22 days.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Supplier 3 is the most reliable based on low defect rates and moderate lead times.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Shipping &amp; Logistics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are the average shipping times by carrier or route?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transportation modes have the highest costs?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Shipping times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are highest for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Carrier B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at 43 days, while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Carrier 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has the lowest time at 28 days.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Shipping costs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are highest for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transport ($161), while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transport is the cheapest option ($34).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optimize costs, switching from Road to Sea for suitable products could be a cost-effective strategy.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 Times &amp; Efficiency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7"/>
            <a:ext cx="6857365" cy="4102099"/>
          </a:xfrm>
        </p:spPr>
        <p:txBody>
          <a:bodyPr>
            <a:normAutofit fontScale="85000" lnSpcReduction="2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average lead time for each product and supplier?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do lead times impact sales and revenue?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 times across products and suppliers range from 13 to 28 days.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There are clear dips in sales when lead times exceed 20 days, which suggests a negative impact on revenue.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Reducing lead times, especially for high-demand products like skincare, could lead to better sales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2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3EF53-F696-5D7C-FACA-4C781F6F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Defect Rates &amp; Quality Control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2882-B082-05FF-A1AA-1EBCA351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7"/>
            <a:ext cx="6857365" cy="4102099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Key Questions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products or suppliers have the highest defect rates?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Are there correlations between defect rates and manufacturing costs?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Skincare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has the highest defect rate (93), followed by Haircare (84), and Cosmetics (50).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Higher defect rates seem to correlate with higher manufacturing and shipping costs, which leads to lower profit margins.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5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733</Words>
  <Application>Microsoft Office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Meiryo</vt:lpstr>
      <vt:lpstr>Aptos</vt:lpstr>
      <vt:lpstr>Corbel</vt:lpstr>
      <vt:lpstr>Courier New</vt:lpstr>
      <vt:lpstr>Symbol</vt:lpstr>
      <vt:lpstr>SketchLinesVTI</vt:lpstr>
      <vt:lpstr>Supply chain Performance and Optmization Analysis</vt:lpstr>
      <vt:lpstr>Introduction </vt:lpstr>
      <vt:lpstr>PowerPoint Presentation</vt:lpstr>
      <vt:lpstr>Product Performance</vt:lpstr>
      <vt:lpstr>Inventory &amp; Stock Levels</vt:lpstr>
      <vt:lpstr>Supplier Performance</vt:lpstr>
      <vt:lpstr>Shipping &amp; Logistics</vt:lpstr>
      <vt:lpstr>Lead Times &amp; Efficiency</vt:lpstr>
      <vt:lpstr>Defect Rates &amp; Quality Control</vt:lpstr>
      <vt:lpstr>Recommendations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Sameh</dc:creator>
  <cp:lastModifiedBy>Sandro Sameh</cp:lastModifiedBy>
  <cp:revision>2</cp:revision>
  <dcterms:created xsi:type="dcterms:W3CDTF">2024-10-04T19:22:16Z</dcterms:created>
  <dcterms:modified xsi:type="dcterms:W3CDTF">2024-10-04T19:53:37Z</dcterms:modified>
</cp:coreProperties>
</file>